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8" r:id="rId2"/>
    <p:sldId id="271" r:id="rId3"/>
    <p:sldId id="272" r:id="rId4"/>
    <p:sldId id="273" r:id="rId5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65FD8-6CFB-7045-8490-BE02120BEDD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D83E6E-D5AC-5B41-B5B5-4435645AAD5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10347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14C27A-84F3-809C-8FC6-87E5064690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916C94-EE73-E37C-2EBA-D7994323A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97C39A-6F79-C08B-4A3D-3D7CB2D56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C4399B-2767-5911-24B8-01BD206B7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9A91A8-578F-3CE3-D2CF-0B3A202E0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54135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62D7B6-111A-B5DE-5166-CA808085C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15380F-7BAB-5F41-421A-5C34BFEAE5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5C7831-E00B-7D06-62BF-2B57340EE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129E4C-478B-2124-9E26-F9E54E5C6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4204E5-6B0D-B053-877B-BAF27EDBE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6210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3C6818-A209-18C9-FF5D-A0F02C5C13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669028-1736-BF4C-67B7-DEC3BB8B81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E546EA-46EB-A8F8-8495-164F18F38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F0A12B-ADB7-7066-6995-9AADD449D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542923-37C9-C569-92E4-621C0FBB2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80100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09E9A5-94BC-B6CC-9435-EF3DA5276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EF9827-72AC-2D92-C826-4F64DD695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5A8BEA-18EB-85E9-9EB6-A302EC291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109B83-248B-56E2-FC35-5EDA978F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0D7569-2205-83B2-4509-591B1B90B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60935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90D91C-65C2-6E00-4C20-3A6C08D88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42B079-C027-911F-8A0E-70B7DECB5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E3F559-C9AB-FC37-3206-25D87B2B8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0DA9D3-2401-E325-3E9E-5E26DA363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65669B-6973-E708-ECD6-95FB8A5D5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28764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21B4EE-B793-3CE7-B85C-7D1853AB7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55B8F6-8A51-2BAF-687F-32901EB607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BEB85F-6329-7872-131F-1EF72047A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9F718-9FEE-61E8-7287-24875C03F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2C4B37-D72D-E6DF-A84F-35A033C71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222DC7-FACE-ACB4-F940-9F9013625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9914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639211-8681-F9EA-0035-D34FB9E79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C52CC0-0DEA-6B20-706D-856D96445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5A713C-4390-807E-80D7-177408B5F8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6FEC8BD-5424-14AE-1090-AE70C95867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C24828-7251-B15A-BAE9-A8E8CEEE71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D5830D-F696-2F2F-25A6-E668F1709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1E5F79-A17B-D099-3176-7954D13B4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DC8FF1F-9293-1CFA-B5C2-36C53547E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08983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C2930C-88D2-5998-C1A8-20A77A24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5CA8E8-FA71-8F1E-8999-066EB9CE8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02F094-CDF3-E3E3-7515-D63B4A53C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2843EFE-BDC8-883E-9D1D-6BDD62796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06383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8E2B76-8D57-17AD-CC8C-1661D599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24838AC-9EAF-1783-FD86-36BFD5413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037B66-FB2F-C7FB-940C-258B65E86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6714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788F28-618B-B5AF-AC00-D54CB3BC9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6DB89C-B7A8-3ED1-AA00-47C70115E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50CB4EC-2CA7-E794-9313-7297ADA11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11872A-D734-8366-EEBA-F27997F52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5DD849-D1F7-FC1C-4822-E8B06803B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9693E1-EE97-C873-1DF9-0A9EC99D1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7949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4C068D-7E01-3A8D-7446-2DC82C802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853E27E-451F-A706-85CB-78D751339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6DD975-D1E5-84BE-692D-38D2C76FA7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247C0A-BF17-BF6F-D8EA-0BC60D5CE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A8B619-C4B4-2FAA-0541-2312F65E3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BE8050-1F23-8903-1B19-E1808EB3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2427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67D3773-41FD-CE61-BD9A-F5BB1CDEC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FBEC4E-4A37-0983-8419-38C74EEF5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136F5C-83DB-7650-F977-72329A65E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06E18-1310-3F4C-881C-923A6C680684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B72104-CF31-9584-78DF-E7B28769A3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AC4A46-1D77-D01C-310C-20A8696304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6D9AF-1BF1-1C43-9CF0-C9617F3C815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48704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9D6829-6535-7654-4E67-8EA8C52BF683}"/>
              </a:ext>
            </a:extLst>
          </p:cNvPr>
          <p:cNvSpPr txBox="1"/>
          <p:nvPr/>
        </p:nvSpPr>
        <p:spPr>
          <a:xfrm>
            <a:off x="641131" y="546537"/>
            <a:ext cx="8671605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>
                <a:latin typeface="+mn-ea"/>
              </a:rPr>
              <a:t>[</a:t>
            </a:r>
            <a:r>
              <a:rPr kumimoji="1" lang="ko-KR" altLang="en-US" sz="2800" b="1" dirty="0">
                <a:latin typeface="+mn-ea"/>
              </a:rPr>
              <a:t>내용</a:t>
            </a:r>
            <a:r>
              <a:rPr kumimoji="1" lang="en-US" altLang="ko-KR" sz="2800" b="1" dirty="0">
                <a:latin typeface="+mn-ea"/>
              </a:rPr>
              <a:t>]</a:t>
            </a:r>
          </a:p>
          <a:p>
            <a:pPr marL="457200" indent="-457200">
              <a:buFontTx/>
              <a:buChar char="-"/>
            </a:pPr>
            <a:r>
              <a:rPr kumimoji="1" lang="ko-KR" altLang="en-US" sz="2800" dirty="0">
                <a:latin typeface="+mn-ea"/>
              </a:rPr>
              <a:t>삼성</a:t>
            </a:r>
            <a:r>
              <a:rPr kumimoji="1" lang="en-US" altLang="ko-KR" sz="2800" dirty="0">
                <a:latin typeface="+mn-ea"/>
              </a:rPr>
              <a:t> SDS</a:t>
            </a:r>
          </a:p>
          <a:p>
            <a:pPr marL="457200" indent="-457200">
              <a:buFontTx/>
              <a:buChar char="-"/>
            </a:pPr>
            <a:r>
              <a:rPr kumimoji="1" lang="ko-KR" altLang="en-US" sz="2800" dirty="0">
                <a:solidFill>
                  <a:srgbClr val="FF0000"/>
                </a:solidFill>
                <a:latin typeface="+mn-ea"/>
              </a:rPr>
              <a:t>경제지표 카테고리 변수 제외</a:t>
            </a:r>
            <a:r>
              <a:rPr kumimoji="1" lang="ko-KR" altLang="en-US" sz="2800" dirty="0">
                <a:latin typeface="+mn-ea"/>
              </a:rPr>
              <a:t>하고 학습</a:t>
            </a:r>
            <a:endParaRPr kumimoji="1" lang="en-US" altLang="ko-KR" sz="2800" dirty="0">
              <a:latin typeface="+mn-ea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2800" dirty="0">
                <a:solidFill>
                  <a:srgbClr val="FF0000"/>
                </a:solidFill>
                <a:latin typeface="+mn-ea"/>
              </a:rPr>
              <a:t>2015.06~2020.12 </a:t>
            </a:r>
            <a:r>
              <a:rPr kumimoji="1" lang="ko-KR" altLang="en-US" sz="2800" dirty="0">
                <a:solidFill>
                  <a:srgbClr val="FF0000"/>
                </a:solidFill>
                <a:latin typeface="+mn-ea"/>
              </a:rPr>
              <a:t>기간만 사용</a:t>
            </a:r>
            <a:r>
              <a:rPr kumimoji="1" lang="ko-KR" altLang="en-US" sz="2800" dirty="0">
                <a:latin typeface="+mn-ea"/>
              </a:rPr>
              <a:t>하고 </a:t>
            </a:r>
            <a:r>
              <a:rPr kumimoji="1" lang="en-US" altLang="ko-KR" sz="2800" dirty="0">
                <a:solidFill>
                  <a:srgbClr val="FF0000"/>
                </a:solidFill>
                <a:latin typeface="+mn-ea"/>
              </a:rPr>
              <a:t>one </a:t>
            </a:r>
            <a:r>
              <a:rPr kumimoji="1" lang="ko-KR" altLang="en-US" sz="2800" dirty="0">
                <a:solidFill>
                  <a:srgbClr val="FF0000"/>
                </a:solidFill>
                <a:latin typeface="+mn-ea"/>
              </a:rPr>
              <a:t>모델</a:t>
            </a:r>
            <a:r>
              <a:rPr kumimoji="1" lang="ko-KR" altLang="en-US" sz="2800" dirty="0">
                <a:latin typeface="+mn-ea"/>
              </a:rPr>
              <a:t> 학습</a:t>
            </a:r>
            <a:endParaRPr kumimoji="1" lang="en-US" altLang="ko-KR" sz="2800" dirty="0">
              <a:latin typeface="+mn-ea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2800" dirty="0">
                <a:latin typeface="+mn-ea"/>
              </a:rPr>
              <a:t>(one model) x </a:t>
            </a:r>
            <a:br>
              <a:rPr kumimoji="1" lang="en-US" altLang="ko-KR" sz="2800" dirty="0">
                <a:latin typeface="+mn-ea"/>
              </a:rPr>
            </a:br>
            <a:r>
              <a:rPr kumimoji="1" lang="en-US" altLang="ko-KR" sz="2800" dirty="0">
                <a:latin typeface="+mn-ea"/>
              </a:rPr>
              <a:t>(</a:t>
            </a:r>
            <a:r>
              <a:rPr kumimoji="1" lang="ko-KR" altLang="en-US" sz="2800" dirty="0" err="1">
                <a:latin typeface="+mn-ea"/>
              </a:rPr>
              <a:t>조정전</a:t>
            </a:r>
            <a:r>
              <a:rPr kumimoji="1" lang="en-US" altLang="ko-KR" sz="2800" dirty="0" err="1">
                <a:latin typeface="+mn-ea"/>
              </a:rPr>
              <a:t>y+kospi</a:t>
            </a:r>
            <a:r>
              <a:rPr kumimoji="1" lang="ko-KR" altLang="en-US" sz="2800" dirty="0">
                <a:latin typeface="+mn-ea"/>
              </a:rPr>
              <a:t>포함</a:t>
            </a:r>
            <a:r>
              <a:rPr kumimoji="1" lang="en-US" altLang="ko-KR" sz="2800" dirty="0">
                <a:latin typeface="+mn-ea"/>
              </a:rPr>
              <a:t>,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ko-KR" altLang="en-US" sz="2800" dirty="0" err="1">
                <a:latin typeface="+mn-ea"/>
              </a:rPr>
              <a:t>조정전</a:t>
            </a:r>
            <a:r>
              <a:rPr kumimoji="1" lang="en-US" altLang="ko-KR" sz="2800" dirty="0" err="1">
                <a:latin typeface="+mn-ea"/>
              </a:rPr>
              <a:t>y+kospi</a:t>
            </a:r>
            <a:r>
              <a:rPr kumimoji="1" lang="ko-KR" altLang="en-US" sz="2800" dirty="0">
                <a:latin typeface="+mn-ea"/>
              </a:rPr>
              <a:t>제외</a:t>
            </a:r>
            <a:r>
              <a:rPr kumimoji="1" lang="en-US" altLang="ko-KR" sz="2800" dirty="0">
                <a:latin typeface="+mn-ea"/>
              </a:rPr>
              <a:t>,</a:t>
            </a:r>
            <a:r>
              <a:rPr kumimoji="1" lang="ko-KR" altLang="en-US" sz="2800" dirty="0">
                <a:latin typeface="+mn-ea"/>
              </a:rPr>
              <a:t> 조정후</a:t>
            </a:r>
            <a:r>
              <a:rPr kumimoji="1" lang="en-US" altLang="ko-KR" sz="2800" dirty="0">
                <a:latin typeface="+mn-ea"/>
              </a:rPr>
              <a:t>y)</a:t>
            </a:r>
          </a:p>
          <a:p>
            <a:endParaRPr kumimoji="1" lang="en-US" altLang="ko-KR" sz="2800" b="1" dirty="0">
              <a:latin typeface="+mn-ea"/>
            </a:endParaRPr>
          </a:p>
          <a:p>
            <a:endParaRPr kumimoji="1" lang="en-US" altLang="ko-KR" sz="2800" b="1" dirty="0">
              <a:latin typeface="+mn-ea"/>
            </a:endParaRPr>
          </a:p>
          <a:p>
            <a:r>
              <a:rPr kumimoji="1" lang="en-US" altLang="ko-KR" sz="2800" b="1" dirty="0">
                <a:latin typeface="+mn-ea"/>
              </a:rPr>
              <a:t>[</a:t>
            </a:r>
            <a:r>
              <a:rPr kumimoji="1" lang="ko-KR" altLang="en-US" sz="2800" b="1" dirty="0">
                <a:latin typeface="+mn-ea"/>
              </a:rPr>
              <a:t>공통정보</a:t>
            </a:r>
            <a:r>
              <a:rPr kumimoji="1" lang="en-US" altLang="ko-KR" sz="2800" b="1" dirty="0">
                <a:latin typeface="+mn-ea"/>
              </a:rPr>
              <a:t>]</a:t>
            </a:r>
          </a:p>
          <a:p>
            <a:r>
              <a:rPr kumimoji="1" lang="en-US" altLang="ko-KR" sz="2800" dirty="0">
                <a:latin typeface="+mn-ea"/>
              </a:rPr>
              <a:t>model: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en-US" altLang="ko-KR" sz="2800" dirty="0">
                <a:latin typeface="+mn-ea"/>
              </a:rPr>
              <a:t>XGB</a:t>
            </a:r>
          </a:p>
          <a:p>
            <a:r>
              <a:rPr kumimoji="1" lang="en-US" altLang="ko-KR" sz="2800" dirty="0">
                <a:latin typeface="+mn-ea"/>
              </a:rPr>
              <a:t>feature:</a:t>
            </a:r>
            <a:r>
              <a:rPr kumimoji="1" lang="ko-KR" altLang="en-US" sz="2800" dirty="0">
                <a:latin typeface="+mn-ea"/>
              </a:rPr>
              <a:t> 전부 사용</a:t>
            </a:r>
            <a:endParaRPr kumimoji="1" lang="en-US" altLang="ko-KR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79381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75208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b="1" dirty="0">
                <a:latin typeface="+mn-ea"/>
              </a:rPr>
              <a:t>삼성</a:t>
            </a:r>
            <a:r>
              <a:rPr lang="en-US" altLang="ko-Kore-KR" b="1" dirty="0">
                <a:latin typeface="+mn-ea"/>
              </a:rPr>
              <a:t>SDS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kospi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그 외 경제지표 변수 제외</a:t>
            </a:r>
            <a:r>
              <a:rPr lang="en-US" altLang="ko-KR" sz="1600" dirty="0">
                <a:latin typeface="+mn-ea"/>
              </a:rPr>
              <a:t>)</a:t>
            </a:r>
            <a:endParaRPr kumimoji="1" lang="ko-Kore-KR" altLang="en-US" dirty="0"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01A378-8EFB-06E3-7CD7-5814AE14B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90066"/>
            <a:ext cx="11083636" cy="506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474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44442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b="1" dirty="0">
                <a:latin typeface="+mn-ea"/>
              </a:rPr>
              <a:t>삼성</a:t>
            </a:r>
            <a:r>
              <a:rPr lang="en-US" altLang="ko-Kore-KR" b="1" dirty="0">
                <a:latin typeface="+mn-ea"/>
              </a:rPr>
              <a:t>SDS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모든 경제지표 변수 제외</a:t>
            </a:r>
            <a:r>
              <a:rPr lang="en-US" altLang="ko-KR" sz="1600" dirty="0">
                <a:latin typeface="+mn-ea"/>
              </a:rPr>
              <a:t>)</a:t>
            </a:r>
            <a:endParaRPr kumimoji="1" lang="ko-Kore-KR" altLang="en-US" dirty="0"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4597969-9666-8A14-7BE0-AEC83CD6F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817600"/>
            <a:ext cx="11083636" cy="504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80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45484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b="1" dirty="0">
                <a:latin typeface="+mn-ea"/>
              </a:rPr>
              <a:t>삼성</a:t>
            </a:r>
            <a:r>
              <a:rPr lang="en-US" altLang="ko-Kore-KR" b="1" dirty="0">
                <a:latin typeface="+mn-ea"/>
              </a:rPr>
              <a:t>SDS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모든 경제지표 변수 제외</a:t>
            </a:r>
            <a:r>
              <a:rPr lang="en-US" altLang="ko-KR" sz="1600" dirty="0">
                <a:latin typeface="+mn-ea"/>
              </a:rPr>
              <a:t>)</a:t>
            </a:r>
            <a:endParaRPr kumimoji="1" lang="ko-Kore-KR" altLang="en-US" dirty="0"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B8BC304-1A38-E70F-AAC8-AABAC69E3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08700"/>
            <a:ext cx="11083636" cy="51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875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105</Words>
  <Application>Microsoft Macintosh PowerPoint</Application>
  <PresentationFormat>와이드스크린</PresentationFormat>
  <Paragraphs>19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선민</dc:creator>
  <cp:lastModifiedBy>김 선민</cp:lastModifiedBy>
  <cp:revision>5</cp:revision>
  <dcterms:created xsi:type="dcterms:W3CDTF">2022-06-14T08:52:04Z</dcterms:created>
  <dcterms:modified xsi:type="dcterms:W3CDTF">2022-06-14T09:47:43Z</dcterms:modified>
</cp:coreProperties>
</file>

<file path=docProps/thumbnail.jpeg>
</file>